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2164B-ED72-429A-BBE9-89AFC39F49C6}" type="datetimeFigureOut">
              <a:rPr lang="en-US" smtClean="0"/>
              <a:t>2021-02-05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84217A-1728-414F-B89F-80F7EC29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135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AA68A-2408-424B-96C3-5610006547F1}" type="datetime1">
              <a:rPr lang="en-US" smtClean="0"/>
              <a:t>2021-02-05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2021 SEE Symposium / MAPLD Workshop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63EA-F53F-4F32-8B59-C207F4C8C45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144485"/>
            <a:ext cx="7315200" cy="175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99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B794-3B00-4353-BC1D-F537035828ED}" type="datetime1">
              <a:rPr lang="en-US" smtClean="0"/>
              <a:t>2021-02-05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2021 SEE Symposium / MAPLD Workshop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63EA-F53F-4F32-8B59-C207F4C8C45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400" y="57070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471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10DB1-A82F-4AD9-8F08-2A6517559B3C}" type="datetime1">
              <a:rPr lang="en-US" smtClean="0"/>
              <a:t>2021-02-05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2021 SEE Symposium / MAPLD Workshop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63EA-F53F-4F32-8B59-C207F4C8C453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400" y="57070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425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F4EDA-5D7A-4167-9FF8-007CF0F8B27A}" type="datetime1">
              <a:rPr lang="en-US" smtClean="0"/>
              <a:t>2021-02-05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2021 SEE Symposium / MAPLD Workshop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63EA-F53F-4F32-8B59-C207F4C8C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83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A2BD9-B6DD-4F48-840F-30335A805BBE}" type="datetime1">
              <a:rPr lang="en-US" smtClean="0"/>
              <a:t>2021-02-05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2021 SEE Symposium / MAPLD Workshop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963EA-F53F-4F32-8B59-C207F4C8C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56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2084013"/>
            <a:ext cx="10058400" cy="1608800"/>
          </a:xfrm>
        </p:spPr>
        <p:txBody>
          <a:bodyPr anchor="ctr"/>
          <a:lstStyle/>
          <a:p>
            <a:r>
              <a:rPr lang="en-US" dirty="0"/>
              <a:t>[Title Goes Here]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804721"/>
            <a:ext cx="10058400" cy="1130907"/>
          </a:xfrm>
        </p:spPr>
        <p:txBody>
          <a:bodyPr anchor="ctr"/>
          <a:lstStyle/>
          <a:p>
            <a:r>
              <a:rPr lang="en-US" dirty="0"/>
              <a:t>[Author List with Affiliations Goes Here</a:t>
            </a:r>
            <a:br>
              <a:rPr lang="en-US" dirty="0"/>
            </a:br>
            <a:r>
              <a:rPr lang="en-US" dirty="0"/>
              <a:t>(presenting author should be listed first)]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2021 SEE Symposium / MAPLD Workshop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63EA-F53F-4F32-8B59-C207F4C8C453}" type="slidenum">
              <a:rPr lang="en-US" smtClean="0"/>
              <a:t>1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B98C073-9E03-4F37-A3C4-D49C1B566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6A10-2D36-4A55-B25C-82F76CEADCA2}" type="datetime1">
              <a:rPr lang="en-US" smtClean="0"/>
              <a:t>2021-02-05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527A95-0C6A-4923-B2BF-1032D198F114}"/>
              </a:ext>
            </a:extLst>
          </p:cNvPr>
          <p:cNvSpPr txBox="1"/>
          <p:nvPr/>
        </p:nvSpPr>
        <p:spPr>
          <a:xfrm>
            <a:off x="270588" y="5980922"/>
            <a:ext cx="4901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Submission Type: [SEE, MAPLD, Combined, Poster]</a:t>
            </a:r>
          </a:p>
        </p:txBody>
      </p:sp>
    </p:spTree>
    <p:extLst>
      <p:ext uri="{BB962C8B-B14F-4D97-AF65-F5344CB8AC3E}">
        <p14:creationId xmlns:p14="http://schemas.microsoft.com/office/powerpoint/2010/main" val="15472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Proposed presentation outline goes here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2021 SEE Symposium / MAPLD Workshop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63EA-F53F-4F32-8B59-C207F4C8C453}" type="slidenum">
              <a:rPr lang="en-US" smtClean="0"/>
              <a:t>2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BB40D0B-21AA-417C-966F-F6FF46E41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8A809-0794-406B-B3D3-084DF1DF8605}" type="datetime1">
              <a:rPr lang="en-US" smtClean="0"/>
              <a:t>2021-02-05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276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6205D-1CE0-41AB-BE7E-3739F5188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Data, Simulation Output, Relevant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55BB8-4C83-4C30-8BD3-C1C9BC5A8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slide can contain content that supports the proposed presentation concepts, outline, and conclusions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EBCB0-310A-4F85-9C41-733C0BEC3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B794-3B00-4353-BC1D-F537035828ED}" type="datetime1">
              <a:rPr lang="en-US" smtClean="0"/>
              <a:t>2021-02-05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70567-8B1B-43AB-A4F4-AB6A9D5BF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2021 SEE Symposium / MAPLD Workshop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74463C-6E59-4B2E-AC22-3D7FC21A6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63EA-F53F-4F32-8B59-C207F4C8C45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016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0140D-CF07-442D-9D3E-8BC9CC594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4F829-3AE9-486B-8587-6D1857B6B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 major take-aways from your submission</a:t>
            </a:r>
          </a:p>
          <a:p>
            <a:pPr lvl="1"/>
            <a:r>
              <a:rPr lang="en-US" dirty="0"/>
              <a:t>SEE / MAPLD Technical Chairs recognize that these conclusions may be preliminary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CA55E-1DB5-4E08-9B48-EF28C4460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B794-3B00-4353-BC1D-F537035828ED}" type="datetime1">
              <a:rPr lang="en-US" smtClean="0"/>
              <a:t>2021-02-05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81491-F6DD-4D29-8E2B-C5C633E0D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2021 SEE Symposium / MAPLD Workshop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2114DD-CB45-4F8F-AAC0-28BA7EA14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63EA-F53F-4F32-8B59-C207F4C8C45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280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113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[Title Goes Here]</vt:lpstr>
      <vt:lpstr>Outline</vt:lpstr>
      <vt:lpstr>Data, Simulation Output, Relevant Content</vt:lpstr>
      <vt:lpstr>Conclusions</vt:lpstr>
    </vt:vector>
  </TitlesOfParts>
  <Company>HPES ACES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Pellish, Jonny (GSFC-5000)</dc:creator>
  <cp:lastModifiedBy>Pellish, Jonny (GSFC-5000)</cp:lastModifiedBy>
  <cp:revision>13</cp:revision>
  <dcterms:created xsi:type="dcterms:W3CDTF">2019-04-19T15:31:21Z</dcterms:created>
  <dcterms:modified xsi:type="dcterms:W3CDTF">2021-02-05T21:43:59Z</dcterms:modified>
</cp:coreProperties>
</file>